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Carte Guyane coul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8357" y="1629312"/>
            <a:ext cx="4395891" cy="4608000"/>
          </a:xfrm>
          <a:prstGeom prst="rect">
            <a:avLst/>
          </a:prstGeom>
        </p:spPr>
      </p:pic>
      <p:pic>
        <p:nvPicPr>
          <p:cNvPr id="8" name="Image 7" descr="2017_logo_academie_Guya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797152"/>
            <a:ext cx="2160000" cy="1620000"/>
          </a:xfrm>
          <a:prstGeom prst="rect">
            <a:avLst/>
          </a:prstGeom>
        </p:spPr>
      </p:pic>
      <p:sp>
        <p:nvSpPr>
          <p:cNvPr id="14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/>
            </a:lvl1pPr>
          </a:lstStyle>
          <a:p>
            <a: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Titre</a:t>
            </a:r>
            <a:b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Date et lieu</a:t>
            </a:r>
            <a:endParaRPr lang="fr-F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" name="Image 12" descr="reseaux-sociaux-fond_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4973528" cy="3312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ermetur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AB39-584D-48A4-A9DA-B32B9187D0C9}" type="datetimeFigureOut">
              <a:rPr lang="fr-FR" smtClean="0"/>
              <a:pPr/>
              <a:t>20/04/2018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CBA1-7407-4DF3-9123-C52128AE60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Journée académique sur l’enseignement de l’Histoire</a:t>
            </a:r>
            <a:br>
              <a:rPr lang="fr-FR" dirty="0" smtClean="0"/>
            </a:br>
            <a:r>
              <a:rPr lang="fr-FR" dirty="0" smtClean="0"/>
              <a:t>17 avril 2018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8h30 : Accueil des participants</a:t>
            </a:r>
          </a:p>
          <a:p>
            <a:r>
              <a:rPr lang="fr-FR" dirty="0" smtClean="0"/>
              <a:t>9h : Ouverture : Monsieur le Recteur</a:t>
            </a:r>
          </a:p>
          <a:p>
            <a:r>
              <a:rPr lang="fr-FR" dirty="0" smtClean="0"/>
              <a:t>9h15 : Présentation de la journée : </a:t>
            </a:r>
            <a:r>
              <a:rPr lang="fr-FR" dirty="0" smtClean="0"/>
              <a:t>Jean-Marc PRIEUR </a:t>
            </a:r>
            <a:r>
              <a:rPr lang="fr-FR" sz="1200" dirty="0" smtClean="0"/>
              <a:t>(</a:t>
            </a:r>
            <a:r>
              <a:rPr lang="fr-FR" sz="1100" dirty="0" smtClean="0"/>
              <a:t>IAIPR Histoire et </a:t>
            </a:r>
            <a:r>
              <a:rPr lang="fr-FR" sz="1100" dirty="0" smtClean="0"/>
              <a:t>Géographie)  en l’absence excusée de l’IEN du Maroni M. </a:t>
            </a:r>
            <a:r>
              <a:rPr lang="fr-FR" sz="1100" smtClean="0"/>
              <a:t>Stève SUÉDILE.</a:t>
            </a:r>
            <a:endParaRPr lang="fr-FR" sz="1200" dirty="0" smtClean="0"/>
          </a:p>
          <a:p>
            <a:r>
              <a:rPr lang="fr-FR" dirty="0" smtClean="0"/>
              <a:t>9h30 : Le récit historique :</a:t>
            </a:r>
          </a:p>
          <a:p>
            <a:pPr lvl="1"/>
            <a:r>
              <a:rPr lang="fr-FR" dirty="0" smtClean="0"/>
              <a:t>« Le récit historique - Le récit des Lumières » </a:t>
            </a:r>
            <a:r>
              <a:rPr lang="fr-FR" b="1" dirty="0" smtClean="0"/>
              <a:t>- Olivier COQUARD</a:t>
            </a:r>
            <a:r>
              <a:rPr lang="fr-FR" dirty="0" smtClean="0"/>
              <a:t> professeur de chaire supérieure au lycée Henri IV (vidéo)</a:t>
            </a:r>
          </a:p>
          <a:p>
            <a:pPr lvl="1"/>
            <a:r>
              <a:rPr lang="fr-FR" dirty="0" smtClean="0"/>
              <a:t>10h00Travail collaboratif : </a:t>
            </a:r>
            <a:r>
              <a:rPr lang="fr-FR" dirty="0" smtClean="0">
                <a:solidFill>
                  <a:srgbClr val="FF0000"/>
                </a:solidFill>
              </a:rPr>
              <a:t>Comment le conférencier utilise t-il le récit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10h25 Intervention de </a:t>
            </a:r>
            <a:r>
              <a:rPr lang="fr-FR" b="1" dirty="0" smtClean="0"/>
              <a:t>Jean-Marc PRIEUR </a:t>
            </a:r>
            <a:r>
              <a:rPr lang="fr-FR" dirty="0" smtClean="0"/>
              <a:t>IAIPR Histoire et Géographie</a:t>
            </a:r>
          </a:p>
          <a:p>
            <a:r>
              <a:rPr lang="fr-FR" dirty="0" smtClean="0"/>
              <a:t>11h10 : Le temps des Rois :</a:t>
            </a:r>
          </a:p>
          <a:p>
            <a:pPr lvl="1"/>
            <a:r>
              <a:rPr lang="fr-FR" dirty="0" smtClean="0"/>
              <a:t>Visionnage d’une séance filmée à Maripasoula</a:t>
            </a:r>
          </a:p>
          <a:p>
            <a:pPr lvl="1"/>
            <a:r>
              <a:rPr lang="fr-FR" dirty="0" smtClean="0"/>
              <a:t>11h25 Travail collaboratif : </a:t>
            </a:r>
            <a:r>
              <a:rPr lang="fr-FR" dirty="0" smtClean="0">
                <a:solidFill>
                  <a:srgbClr val="FF0000"/>
                </a:solidFill>
              </a:rPr>
              <a:t>Les observables/ donner 5 mots qui définissent l’enseignement de l’histoire au cycle 3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11h45 Intervention de Jean-Marc PRIEUR</a:t>
            </a:r>
          </a:p>
          <a:p>
            <a:r>
              <a:rPr lang="fr-FR" dirty="0" smtClean="0"/>
              <a:t>12h15 pause déjeuner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14h00 : Enseigner l’histoire de la Guyane : Jacqueline ZONZON </a:t>
            </a:r>
            <a:r>
              <a:rPr lang="fr-FR" sz="1600" dirty="0" smtClean="0"/>
              <a:t>(Auteur, agrégée d'histoire-géographie, et présidente de l'Association des professeurs d'histoire-géographie de Guyane)</a:t>
            </a:r>
          </a:p>
          <a:p>
            <a:r>
              <a:rPr lang="fr-FR" dirty="0" smtClean="0"/>
              <a:t>14h30 : Présentation de l’enseignement de l’histoire à l’ESPE : Franck BAILLEUL</a:t>
            </a:r>
          </a:p>
          <a:p>
            <a:r>
              <a:rPr lang="fr-FR" dirty="0" smtClean="0"/>
              <a:t>14h45 : Ateliers :</a:t>
            </a:r>
          </a:p>
          <a:p>
            <a:pPr lvl="1"/>
            <a:r>
              <a:rPr lang="fr-FR" dirty="0" smtClean="0"/>
              <a:t>Groupe des IEN : réflexion sur la mise en place des formations à venir compte tenu des directives ministérielles et académiques.</a:t>
            </a:r>
          </a:p>
          <a:p>
            <a:pPr lvl="1"/>
            <a:r>
              <a:rPr lang="fr-FR" dirty="0" smtClean="0"/>
              <a:t>Groupe des formateurs : élaboration de fiches (type </a:t>
            </a:r>
            <a:r>
              <a:rPr lang="fr-FR" dirty="0" err="1" smtClean="0"/>
              <a:t>éduscol</a:t>
            </a:r>
            <a:r>
              <a:rPr lang="fr-FR" dirty="0" smtClean="0"/>
              <a:t>) pour l’enseignement de l’histoire en Guyane.</a:t>
            </a:r>
          </a:p>
          <a:p>
            <a:r>
              <a:rPr lang="fr-FR" dirty="0" smtClean="0"/>
              <a:t>15h30 restitution et clôture de la journée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_ac-guya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Thème_ac-guyane</Template>
  <TotalTime>525</TotalTime>
  <Words>143</Words>
  <Application>Microsoft Office PowerPoint</Application>
  <PresentationFormat>Affichage à l'écran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Thème_ac-guyane</vt:lpstr>
      <vt:lpstr>Journée académique sur l’enseignement de l’Histoire 17 avril 2018</vt:lpstr>
      <vt:lpstr>Programme </vt:lpstr>
      <vt:lpstr>Programme 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mde-geyer</dc:creator>
  <cp:lastModifiedBy>dlouise-alexandrine</cp:lastModifiedBy>
  <cp:revision>61</cp:revision>
  <dcterms:created xsi:type="dcterms:W3CDTF">2017-10-16T15:26:27Z</dcterms:created>
  <dcterms:modified xsi:type="dcterms:W3CDTF">2018-04-20T13:58:15Z</dcterms:modified>
</cp:coreProperties>
</file>